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7102475" cy="102330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59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8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38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76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59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95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71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32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51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38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62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496F7-6512-4F8A-82C2-0CCB53D69AA8}" type="datetimeFigureOut">
              <a:rPr lang="cs-CZ" smtClean="0"/>
              <a:t>14.1.2016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B7D83-4564-493D-9813-606373E7F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48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6106691"/>
          </a:xfrm>
        </p:spPr>
        <p:txBody>
          <a:bodyPr>
            <a:normAutofit/>
          </a:bodyPr>
          <a:lstStyle/>
          <a:p>
            <a:r>
              <a:rPr lang="cs-CZ" sz="6000" dirty="0" smtClean="0">
                <a:latin typeface="Snap ITC" panose="04040A07060A02020202" pitchFamily="82" charset="0"/>
                <a:ea typeface="BatangChe" panose="02030609000101010101" pitchFamily="49" charset="-127"/>
              </a:rPr>
              <a:t>        </a:t>
            </a:r>
            <a:r>
              <a:rPr lang="cs-CZ" sz="5400" dirty="0" smtClean="0">
                <a:latin typeface="Snap ITC" panose="04040A07060A02020202" pitchFamily="82" charset="0"/>
                <a:ea typeface="BatangChe" panose="02030609000101010101" pitchFamily="49" charset="-127"/>
              </a:rPr>
              <a:t>K O N C E R T</a:t>
            </a:r>
            <a:r>
              <a:rPr lang="cs-CZ" sz="5400" dirty="0" smtClean="0">
                <a:latin typeface="Snap ITC" panose="04040A07060A02020202" pitchFamily="82" charset="0"/>
                <a:ea typeface="BatangChe" panose="02030609000101010101" pitchFamily="49" charset="-127"/>
              </a:rPr>
              <a:t/>
            </a:r>
            <a:br>
              <a:rPr lang="cs-CZ" sz="5400" dirty="0" smtClean="0">
                <a:latin typeface="Snap ITC" panose="04040A07060A02020202" pitchFamily="82" charset="0"/>
                <a:ea typeface="BatangChe" panose="02030609000101010101" pitchFamily="49" charset="-127"/>
              </a:rPr>
            </a:br>
            <a:r>
              <a:rPr lang="cs-CZ" sz="5400" dirty="0">
                <a:latin typeface="Snap ITC" panose="04040A07060A02020202" pitchFamily="82" charset="0"/>
                <a:ea typeface="BatangChe" panose="02030609000101010101" pitchFamily="49" charset="-127"/>
              </a:rPr>
              <a:t/>
            </a:r>
            <a:br>
              <a:rPr lang="cs-CZ" sz="5400" dirty="0">
                <a:latin typeface="Snap ITC" panose="04040A07060A02020202" pitchFamily="82" charset="0"/>
                <a:ea typeface="BatangChe" panose="02030609000101010101" pitchFamily="49" charset="-127"/>
              </a:rPr>
            </a:b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Srdečně Vás </a:t>
            </a: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zveme, na improvizační varhanní koncert </a:t>
            </a:r>
            <a:b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</a:b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mladého interpreta Tomáše Vrány z Mořkova, </a:t>
            </a:r>
            <a:b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</a:b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který se uskuteční v kostele </a:t>
            </a: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sv. Jana Křtitele </a:t>
            </a: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v Životicích </a:t>
            </a: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u NJ </a:t>
            </a:r>
            <a:b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</a:b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v sobotu 30.1. 2016 </a:t>
            </a: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v </a:t>
            </a: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17:00 </a:t>
            </a:r>
            <a: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  <a:t>hodin</a:t>
            </a:r>
            <a:br>
              <a:rPr lang="cs-CZ" sz="3100" b="1" dirty="0" smtClean="0">
                <a:latin typeface="Monotype Corsiva" panose="03010101010201010101" pitchFamily="66" charset="0"/>
                <a:ea typeface="Segoe UI Emoji" panose="020B0502040204020203" pitchFamily="34" charset="0"/>
              </a:rPr>
            </a:br>
            <a:r>
              <a:rPr lang="cs-CZ" sz="3100" b="1" dirty="0">
                <a:latin typeface="Monotype Corsiva" panose="03010101010201010101" pitchFamily="66" charset="0"/>
              </a:rPr>
              <a:t/>
            </a:r>
            <a:br>
              <a:rPr lang="cs-CZ" sz="3100" b="1" dirty="0">
                <a:latin typeface="Monotype Corsiva" panose="03010101010201010101" pitchFamily="66" charset="0"/>
              </a:rPr>
            </a:br>
            <a:r>
              <a:rPr lang="cs-CZ" sz="3100" b="1" dirty="0" smtClean="0">
                <a:latin typeface="Monotype Corsiva" panose="03010101010201010101" pitchFamily="66" charset="0"/>
              </a:rPr>
              <a:t>vstupné dobrovolné </a:t>
            </a:r>
            <a:br>
              <a:rPr lang="cs-CZ" sz="3100" b="1" dirty="0" smtClean="0">
                <a:latin typeface="Monotype Corsiva" panose="03010101010201010101" pitchFamily="66" charset="0"/>
              </a:rPr>
            </a:br>
            <a:r>
              <a:rPr lang="cs-CZ" sz="3100" b="1" dirty="0" smtClean="0">
                <a:latin typeface="Monotype Corsiva" panose="03010101010201010101" pitchFamily="66" charset="0"/>
              </a:rPr>
              <a:t>(vybrané vstupné bude použito na opravy kostela)</a:t>
            </a:r>
            <a:endParaRPr lang="cs-CZ" sz="3100" b="1" dirty="0">
              <a:latin typeface="Monotype Corsiva" panose="03010101010201010101" pitchFamily="66" charset="0"/>
              <a:ea typeface="Segoe UI Emoji" panose="020B0502040204020203" pitchFamily="34" charset="0"/>
            </a:endParaRPr>
          </a:p>
        </p:txBody>
      </p:sp>
      <p:pic>
        <p:nvPicPr>
          <p:cNvPr id="1026" name="Picture 2" descr="Sleva Varhanní koncert za doprovodu sopránu a houslí v Praz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3809"/>
            <a:ext cx="2145815" cy="160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71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        K O N C E R T  Srdečně Vás zveme, na improvizační varhanní koncert  mladého interpreta Tomáše Vrány z Mořkova,  který se uskuteční v kostele sv. Jana Křtitele v Životicích u NJ  v sobotu 30.1. 2016 v 17:00 hodin  vstupné dobrovolné  (vybrané vstupné bude použito na opravy kostela)</vt:lpstr>
    </vt:vector>
  </TitlesOfParts>
  <Company>Obec Životice u Nového Jičína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sobotu 12.12. 2015 v 15,30 h. proběhne   v kostele sv. Jana Křtitele  v Životicích u NJ VÁNOČNÍ  KONCERT</dc:title>
  <dc:creator>Martina Černá</dc:creator>
  <cp:lastModifiedBy>Martina</cp:lastModifiedBy>
  <cp:revision>7</cp:revision>
  <cp:lastPrinted>2016-01-14T08:59:07Z</cp:lastPrinted>
  <dcterms:created xsi:type="dcterms:W3CDTF">2015-11-04T07:35:06Z</dcterms:created>
  <dcterms:modified xsi:type="dcterms:W3CDTF">2016-01-14T08:59:59Z</dcterms:modified>
</cp:coreProperties>
</file>