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FB7"/>
    <a:srgbClr val="FFCCFF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r">
              <a:defRPr sz="1200"/>
            </a:lvl1pPr>
          </a:lstStyle>
          <a:p>
            <a:fld id="{A22A95B0-81E6-446E-8152-151647FF67FB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0" tIns="45500" rIns="91000" bIns="4550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000" tIns="45500" rIns="91000" bIns="4550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r">
              <a:defRPr sz="1200"/>
            </a:lvl1pPr>
          </a:lstStyle>
          <a:p>
            <a:fld id="{7AC77B06-7452-45F3-B404-703E66BE9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74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26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08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7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9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3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3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7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0EBC-FFC1-4696-9468-AF48EA7E6DC9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5BDD-CA12-4B30-804D-9231CDA735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bg1"/>
            </a:gs>
            <a:gs pos="100000">
              <a:srgbClr val="E7FF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44" y="-1"/>
            <a:ext cx="4827513" cy="32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4260872"/>
          </a:xfrm>
        </p:spPr>
        <p:txBody>
          <a:bodyPr>
            <a:noAutofit/>
          </a:bodyPr>
          <a:lstStyle/>
          <a:p>
            <a:r>
              <a:rPr lang="cs-CZ" altLang="cs-CZ" sz="2800" b="1" dirty="0" smtClean="0">
                <a:latin typeface="Bookman Old Style" pitchFamily="18" charset="0"/>
              </a:rPr>
              <a:t>Kulturní výbor si Vás dovoluje pozvat na </a:t>
            </a:r>
            <a:br>
              <a:rPr lang="cs-CZ" altLang="cs-CZ" sz="2800" b="1" dirty="0" smtClean="0">
                <a:latin typeface="Bookman Old Style" pitchFamily="18" charset="0"/>
              </a:rPr>
            </a:br>
            <a:r>
              <a:rPr lang="cs-CZ" altLang="cs-CZ" sz="2800" b="1" dirty="0" smtClean="0">
                <a:latin typeface="Bookman Old Style" pitchFamily="18" charset="0"/>
              </a:rPr>
              <a:t>divadelní představení divadla ENTENTÝKY </a:t>
            </a:r>
            <a:r>
              <a:rPr lang="cs-CZ" altLang="cs-CZ" dirty="0" smtClean="0">
                <a:latin typeface="Bookman Old Style" pitchFamily="18" charset="0"/>
              </a:rPr>
              <a:t/>
            </a:r>
            <a:br>
              <a:rPr lang="cs-CZ" altLang="cs-CZ" dirty="0" smtClean="0">
                <a:latin typeface="Bookman Old Style" pitchFamily="18" charset="0"/>
              </a:rPr>
            </a:br>
            <a:r>
              <a:rPr lang="cs-CZ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Pohádka O zebře Toničce, myšce Klárce a veverce </a:t>
            </a:r>
            <a:r>
              <a:rPr lang="cs-CZ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Terce</a:t>
            </a:r>
            <a:r>
              <a:rPr lang="cs-CZ" b="1" dirty="0" smtClean="0">
                <a:latin typeface="Bookman Old Style" panose="02050604050505020204" pitchFamily="18" charset="0"/>
              </a:rPr>
              <a:t/>
            </a:r>
            <a:br>
              <a:rPr lang="cs-CZ" b="1" dirty="0" smtClean="0">
                <a:latin typeface="Bookman Old Style" panose="02050604050505020204" pitchFamily="18" charset="0"/>
              </a:rPr>
            </a:br>
            <a:r>
              <a:rPr lang="cs-CZ" dirty="0">
                <a:latin typeface="Bookman Old Style" panose="02050604050505020204" pitchFamily="18" charset="0"/>
              </a:rPr>
              <a:t/>
            </a:r>
            <a:br>
              <a:rPr lang="cs-CZ" dirty="0">
                <a:latin typeface="Bookman Old Style" panose="02050604050505020204" pitchFamily="18" charset="0"/>
              </a:rPr>
            </a:br>
            <a:r>
              <a:rPr lang="cs-CZ" sz="3600" dirty="0" smtClean="0">
                <a:latin typeface="Bookman Old Style" panose="02050604050505020204" pitchFamily="18" charset="0"/>
              </a:rPr>
              <a:t>Neděle 15.4.2018 v </a:t>
            </a:r>
            <a:r>
              <a:rPr lang="cs-CZ" sz="3600" dirty="0">
                <a:latin typeface="Bookman Old Style" panose="02050604050505020204" pitchFamily="18" charset="0"/>
              </a:rPr>
              <a:t>15 </a:t>
            </a:r>
            <a:r>
              <a:rPr lang="cs-CZ" sz="3600" dirty="0" smtClean="0">
                <a:latin typeface="Bookman Old Style" panose="02050604050505020204" pitchFamily="18" charset="0"/>
              </a:rPr>
              <a:t>hodin v KD Životice u Nového Jičína</a:t>
            </a:r>
            <a:br>
              <a:rPr lang="cs-CZ" sz="3600" dirty="0" smtClean="0">
                <a:latin typeface="Bookman Old Style" panose="02050604050505020204" pitchFamily="18" charset="0"/>
              </a:rPr>
            </a:br>
            <a:r>
              <a:rPr lang="cs-CZ" sz="3600" dirty="0">
                <a:latin typeface="Bookman Old Style" panose="02050604050505020204" pitchFamily="18" charset="0"/>
              </a:rPr>
              <a:t/>
            </a:r>
            <a:br>
              <a:rPr lang="cs-CZ" sz="3600" dirty="0">
                <a:latin typeface="Bookman Old Style" panose="02050604050505020204" pitchFamily="18" charset="0"/>
              </a:rPr>
            </a:br>
            <a:endParaRPr lang="cs-CZ" altLang="cs-CZ" sz="3600" dirty="0" smtClean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8744" cy="15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0"/>
            <a:ext cx="2267743" cy="16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</Words>
  <Application>Microsoft Office PowerPoint</Application>
  <PresentationFormat>Předvádění na obrazovce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systému Office</vt:lpstr>
      <vt:lpstr>Kulturní výbor si Vás dovoluje pozvat na  divadelní představení divadla ENTENTÝKY  Pohádka O zebře Toničce, myšce Klárce a veverce Terce  Neděle 15.4.2018 v 15 hodin v KD Životice u Nového Jičína  </vt:lpstr>
    </vt:vector>
  </TitlesOfParts>
  <Company>Obec Životice u Nového Jičína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výbor při obecním úřadě Vás srdečně zve na   JARNÍ  VÝSTAVU která se uskuteční v kulturním domě Životice u NJ  pátek  11.4. 2014 od 16,00 hod.  (vystoupení  dětí z MŠ a ZŠ) sobota 12.4. 2014 od 14,00 hod. do 17,00 hod. neděle 13.4. 2014 od 14,00 hod. do 17,00 hod.  Můžete se těšit na výstavu prací dětí z MŠ a ZŠ  a drobných výrobků našich spoluobčanů.</dc:title>
  <dc:creator>Martina Černá</dc:creator>
  <cp:lastModifiedBy>Martina</cp:lastModifiedBy>
  <cp:revision>15</cp:revision>
  <cp:lastPrinted>2016-10-27T06:30:49Z</cp:lastPrinted>
  <dcterms:created xsi:type="dcterms:W3CDTF">2014-03-31T09:52:03Z</dcterms:created>
  <dcterms:modified xsi:type="dcterms:W3CDTF">2018-03-26T12:42:41Z</dcterms:modified>
</cp:coreProperties>
</file>